
<file path=[Content_Types].xml><?xml version="1.0" encoding="utf-8"?>
<Types xmlns="http://schemas.openxmlformats.org/package/2006/content-types">
  <Default Extension="jp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p3>
</file>

<file path=ppt/media/media18.mp3>
</file>

<file path=ppt/media/media19.mp3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dpr.eu/compliance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oag.ca.gov/privacy/ccpa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0f1c9725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80f1c9725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194e25c1a_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194e25c1a_5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194e25c1a_5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194e25c1a_5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194e25c1a_5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8194e25c1a_5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194e25c1a_5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194e25c1a_5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f1c9725b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f1c9725b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1a2841e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1a2841e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https://gdpr.eu/compliance/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81a2841e4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81a2841e4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https://oag.ca.gov/privacy/ccpa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0f1c9725b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80f1c9725b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0f1c9725b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0f1c9725b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0f1c9725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0f1c9725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0f1c9725b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80f1c9725b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0f1c9725b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0f1c9725b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0f1c9725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80f1c9725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0f1c9725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80f1c9725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0f1c9725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0f1c9725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0f1c9725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0f1c9725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0f1c9725b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0f1c9725b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0f1c9725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80f1c9725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0f1c9725b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80f1c9725b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4a"/><Relationship Id="rId7" Type="http://schemas.openxmlformats.org/officeDocument/2006/relationships/image" Target="../media/image1.jp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4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5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6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7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8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17.mp3"/><Relationship Id="rId1" Type="http://schemas.microsoft.com/office/2007/relationships/media" Target="../media/media17.mp3"/><Relationship Id="rId6" Type="http://schemas.openxmlformats.org/officeDocument/2006/relationships/image" Target="../media/image19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8.mp3"/><Relationship Id="rId1" Type="http://schemas.microsoft.com/office/2007/relationships/media" Target="../media/media18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9.mp3"/><Relationship Id="rId1" Type="http://schemas.microsoft.com/office/2007/relationships/media" Target="../media/media19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1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0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.m4a"/><Relationship Id="rId7" Type="http://schemas.openxmlformats.org/officeDocument/2006/relationships/image" Target="../media/image1.jp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2.png"/><Relationship Id="rId4" Type="http://schemas.openxmlformats.org/officeDocument/2006/relationships/audio" Target="../media/media4.m4a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3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8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9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0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1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2.jp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3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285183" y="7512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Project Eir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Team Pantheon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" name="Intro - Team Name - Project Name">
            <a:hlinkClick r:id="" action="ppaction://media"/>
            <a:extLst>
              <a:ext uri="{FF2B5EF4-FFF2-40B4-BE49-F238E27FC236}">
                <a16:creationId xmlns:a16="http://schemas.microsoft.com/office/drawing/2014/main" id="{6180B27B-F52F-4833-9AFF-48CE1165B4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1135" y="502663"/>
            <a:ext cx="609600" cy="609600"/>
          </a:xfrm>
          <a:prstGeom prst="rect">
            <a:avLst/>
          </a:prstGeom>
        </p:spPr>
      </p:pic>
      <p:pic>
        <p:nvPicPr>
          <p:cNvPr id="4" name="Intro - What the Project is">
            <a:hlinkClick r:id="" action="ppaction://media"/>
            <a:extLst>
              <a:ext uri="{FF2B5EF4-FFF2-40B4-BE49-F238E27FC236}">
                <a16:creationId xmlns:a16="http://schemas.microsoft.com/office/drawing/2014/main" id="{0BC48D02-1620-41AA-990F-97CF1714983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1135" y="147272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35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Customer Support - Ticket Form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send in a support ticket the form to fill out should be simple and easy to understand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Keep the info the user has to fill in at a minimum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Once the user clicks submit a copy of what they filled out should be emailed to them</a:t>
            </a:r>
            <a:endParaRPr/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0150" y="1224900"/>
            <a:ext cx="4572001" cy="3271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3">
            <a:hlinkClick r:id="" action="ppaction://media"/>
            <a:extLst>
              <a:ext uri="{FF2B5EF4-FFF2-40B4-BE49-F238E27FC236}">
                <a16:creationId xmlns:a16="http://schemas.microsoft.com/office/drawing/2014/main" id="{44C9AD4C-EBBF-446E-9C27-114FEE220E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85995" y="315530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Customer Support - Ticket Form</a:t>
            </a:r>
            <a:endParaRPr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05000" y="1521638"/>
            <a:ext cx="5133975" cy="317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4">
            <a:hlinkClick r:id="" action="ppaction://media"/>
            <a:extLst>
              <a:ext uri="{FF2B5EF4-FFF2-40B4-BE49-F238E27FC236}">
                <a16:creationId xmlns:a16="http://schemas.microsoft.com/office/drawing/2014/main" id="{1FBFEFBA-B489-4CD5-B453-73B9611CF1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7700" y="19621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Customer Support - Frequently Asked Questions (FAQ)</a:t>
            </a:r>
            <a:endParaRPr sz="2600"/>
          </a:p>
        </p:txBody>
      </p:sp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FAQ should be read to understand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FAQ have questions that are asked the most</a:t>
            </a: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2040600"/>
            <a:ext cx="4339175" cy="106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5">
            <a:hlinkClick r:id="" action="ppaction://media"/>
            <a:extLst>
              <a:ext uri="{FF2B5EF4-FFF2-40B4-BE49-F238E27FC236}">
                <a16:creationId xmlns:a16="http://schemas.microsoft.com/office/drawing/2014/main" id="{A39B90D7-57F1-4793-BDB9-916CFF2C7E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57985" y="253472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/>
              <a:t>Customer Support - Future Add-ons</a:t>
            </a:r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Other types of support functions could be added to the site like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Live Chat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Phone Number to call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And many others!</a:t>
            </a:r>
            <a:endParaRPr/>
          </a:p>
        </p:txBody>
      </p:sp>
      <p:pic>
        <p:nvPicPr>
          <p:cNvPr id="156" name="Google Shape;156;p25"/>
          <p:cNvPicPr preferRelativeResize="0"/>
          <p:nvPr/>
        </p:nvPicPr>
        <p:blipFill rotWithShape="1">
          <a:blip r:embed="rId6">
            <a:alphaModFix/>
          </a:blip>
          <a:srcRect b="11174"/>
          <a:stretch/>
        </p:blipFill>
        <p:spPr>
          <a:xfrm>
            <a:off x="4757300" y="1181325"/>
            <a:ext cx="3868774" cy="335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6">
            <a:hlinkClick r:id="" action="ppaction://media"/>
            <a:extLst>
              <a:ext uri="{FF2B5EF4-FFF2-40B4-BE49-F238E27FC236}">
                <a16:creationId xmlns:a16="http://schemas.microsoft.com/office/drawing/2014/main" id="{808EA3F8-8BCA-49EF-9CA9-52C728C08A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03363" y="29767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Control</a:t>
            </a:r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Admin control page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Allows Admins/Support accounts to see open and closed support tickets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Easy to understand for Admins/Support personnel</a:t>
            </a:r>
            <a:endParaRPr/>
          </a:p>
        </p:txBody>
      </p:sp>
      <p:pic>
        <p:nvPicPr>
          <p:cNvPr id="164" name="Google Shape;164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10925" y="1302124"/>
            <a:ext cx="4340899" cy="311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7">
            <a:hlinkClick r:id="" action="ppaction://media"/>
            <a:extLst>
              <a:ext uri="{FF2B5EF4-FFF2-40B4-BE49-F238E27FC236}">
                <a16:creationId xmlns:a16="http://schemas.microsoft.com/office/drawing/2014/main" id="{0D3AE071-D0B8-44C4-BD9E-6F7E43742A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32349" y="3305642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2650" y="162324"/>
            <a:ext cx="7638701" cy="498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Leo1">
            <a:hlinkClick r:id="" action="ppaction://media"/>
            <a:extLst>
              <a:ext uri="{FF2B5EF4-FFF2-40B4-BE49-F238E27FC236}">
                <a16:creationId xmlns:a16="http://schemas.microsoft.com/office/drawing/2014/main" id="{C007A758-3F8E-49E2-AD7C-9EEFE3BC3B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579688" y="295592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3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GDPR Compliance</a:t>
            </a:r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26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GDPR</a:t>
            </a:r>
            <a:r>
              <a:rPr lang="en"/>
              <a:t> (General Data Protection Regulation) is a regulation that addresses the transfer of personal data.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GDPR is the European Union counterpart to </a:t>
            </a:r>
            <a:r>
              <a:rPr lang="en" b="1"/>
              <a:t>CCPA</a:t>
            </a:r>
            <a:r>
              <a:rPr lang="en"/>
              <a:t>, discussed in the next slide.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GDPR compliance requires the following: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If Project Eir employs more than 10-15 employees, a Data Protection Officer must be appointed.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Documentation of data flow, data inventory, data collection. Keeping documentation on why data is being collected, how, and more importantly, how it is kept secure and how access is controlled.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Upon registration, include a Terms of Service agreement that obtains user consent to store and collect data. This data must have an expiration date, and there has to be a way for users to request the deletion of their data.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We have to perform regular auditing on our GDPR compliance.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Have a response ready for data breach, including notifying GDPR regulators.</a:t>
            </a:r>
            <a:endParaRPr/>
          </a:p>
        </p:txBody>
      </p:sp>
      <p:pic>
        <p:nvPicPr>
          <p:cNvPr id="2" name="Leo2">
            <a:hlinkClick r:id="" action="ppaction://media"/>
            <a:extLst>
              <a:ext uri="{FF2B5EF4-FFF2-40B4-BE49-F238E27FC236}">
                <a16:creationId xmlns:a16="http://schemas.microsoft.com/office/drawing/2014/main" id="{700B211C-EF48-43FA-9C35-E370C18254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76701" y="344067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1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CCPA Compliance</a:t>
            </a:r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26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CCPA</a:t>
            </a:r>
            <a:r>
              <a:rPr lang="en"/>
              <a:t> (California Consumer Privacy Act) is a comprehensive regulation that enhances consumer privacy rights in the state of California.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CCPA compliance requires the following: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We must inform users of our intention of data collection before or at the point of collection. We can do this via an unobtrusive pop-up modal when users first register. This includes use in cookie tracking.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We must have a way to provide users with a comprehensive report on what personal information is being stored when they request for it. Has to be honored only twice per year per user.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Include separate page somewhere detailing our CCPA compliance.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Delete the user’s personal information upon request.</a:t>
            </a:r>
            <a:endParaRPr/>
          </a:p>
        </p:txBody>
      </p:sp>
      <p:pic>
        <p:nvPicPr>
          <p:cNvPr id="2" name="Leo3">
            <a:hlinkClick r:id="" action="ppaction://media"/>
            <a:extLst>
              <a:ext uri="{FF2B5EF4-FFF2-40B4-BE49-F238E27FC236}">
                <a16:creationId xmlns:a16="http://schemas.microsoft.com/office/drawing/2014/main" id="{C5F7C322-D22E-4FB9-BEB9-F3B4957E0A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67513" y="36893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0"/>
          <p:cNvSpPr txBox="1">
            <a:spLocks noGrp="1"/>
          </p:cNvSpPr>
          <p:nvPr>
            <p:ph type="title"/>
          </p:nvPr>
        </p:nvSpPr>
        <p:spPr>
          <a:xfrm>
            <a:off x="311700" y="455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Management</a:t>
            </a:r>
            <a:endParaRPr/>
          </a:p>
        </p:txBody>
      </p:sp>
      <p:sp>
        <p:nvSpPr>
          <p:cNvPr id="191" name="Google Shape;191;p30"/>
          <p:cNvSpPr txBox="1">
            <a:spLocks noGrp="1"/>
          </p:cNvSpPr>
          <p:nvPr>
            <p:ph type="body" idx="1"/>
          </p:nvPr>
        </p:nvSpPr>
        <p:spPr>
          <a:xfrm>
            <a:off x="311700" y="1147000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Making sure users can register and create an account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Returning members have the ability to sign-in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Personalized sessions when you log in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Error messages to alert the user if any fields were misfilled or left empty</a:t>
            </a:r>
            <a:endParaRPr/>
          </a:p>
        </p:txBody>
      </p:sp>
      <p:pic>
        <p:nvPicPr>
          <p:cNvPr id="192" name="Google Shape;192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88450" y="425100"/>
            <a:ext cx="2677150" cy="1585550"/>
          </a:xfrm>
          <a:prstGeom prst="rect">
            <a:avLst/>
          </a:prstGeom>
          <a:noFill/>
          <a:ln>
            <a:noFill/>
          </a:ln>
          <a:effectLst>
            <a:outerShdw blurRad="71438" dist="114300" dir="7260000" algn="bl" rotWithShape="0">
              <a:srgbClr val="000000">
                <a:alpha val="77000"/>
              </a:srgbClr>
            </a:outerShdw>
          </a:effectLst>
        </p:spPr>
      </p:pic>
      <p:pic>
        <p:nvPicPr>
          <p:cNvPr id="193" name="Google Shape;193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88450" y="2299600"/>
            <a:ext cx="1596900" cy="2302875"/>
          </a:xfrm>
          <a:prstGeom prst="rect">
            <a:avLst/>
          </a:prstGeom>
          <a:noFill/>
          <a:ln>
            <a:noFill/>
          </a:ln>
          <a:effectLst>
            <a:outerShdw blurRad="28575" dist="85725" dir="8160000" algn="bl" rotWithShape="0">
              <a:srgbClr val="000000">
                <a:alpha val="56000"/>
              </a:srgbClr>
            </a:outerShdw>
          </a:effectLst>
        </p:spPr>
      </p:pic>
      <p:pic>
        <p:nvPicPr>
          <p:cNvPr id="2" name="Clay_Slides_1-3">
            <a:hlinkClick r:id="" action="ppaction://media"/>
            <a:extLst>
              <a:ext uri="{FF2B5EF4-FFF2-40B4-BE49-F238E27FC236}">
                <a16:creationId xmlns:a16="http://schemas.microsoft.com/office/drawing/2014/main" id="{8ADEDCFB-CBB6-4256-8268-1DD6D75DD7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979988" y="35877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004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Sequence Diagram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572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Sequence diagram for User Management bucket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Helps show a visual representation of how the user interacts with our site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Email and Username availability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Password Match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Sign in</a:t>
            </a:r>
            <a:endParaRPr/>
          </a:p>
        </p:txBody>
      </p:sp>
      <p:pic>
        <p:nvPicPr>
          <p:cNvPr id="201" name="Google Shape;201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46650" y="1017725"/>
            <a:ext cx="4825800" cy="3965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1"/>
          <p:cNvSpPr/>
          <p:nvPr/>
        </p:nvSpPr>
        <p:spPr>
          <a:xfrm>
            <a:off x="7783825" y="1846325"/>
            <a:ext cx="712200" cy="147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Clay_Slides_1-3">
            <a:hlinkClick r:id="" action="ppaction://media"/>
            <a:extLst>
              <a:ext uri="{FF2B5EF4-FFF2-40B4-BE49-F238E27FC236}">
                <a16:creationId xmlns:a16="http://schemas.microsoft.com/office/drawing/2014/main" id="{23205B5F-A10A-46CB-B06B-BCDBA5109B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65500" y="3937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4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Graphic User Interface: Theme</a:t>
            </a: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Eir: Norse goddess of healing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Overall Theme: Selesnya, Nature, Healing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Color pallet: Peach/Tan, Green, and white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50500" y="47925"/>
            <a:ext cx="2511700" cy="267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570075" y="2807425"/>
            <a:ext cx="2953424" cy="221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Name and Bucket - Rami">
            <a:hlinkClick r:id="" action="ppaction://media"/>
            <a:extLst>
              <a:ext uri="{FF2B5EF4-FFF2-40B4-BE49-F238E27FC236}">
                <a16:creationId xmlns:a16="http://schemas.microsoft.com/office/drawing/2014/main" id="{D4C496EC-1645-4613-A9A1-F309BB7146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0501" y="2860675"/>
            <a:ext cx="609600" cy="609600"/>
          </a:xfrm>
          <a:prstGeom prst="rect">
            <a:avLst/>
          </a:prstGeom>
        </p:spPr>
      </p:pic>
      <p:pic>
        <p:nvPicPr>
          <p:cNvPr id="3" name="GUI slide 1 - Rami">
            <a:hlinkClick r:id="" action="ppaction://media"/>
            <a:extLst>
              <a:ext uri="{FF2B5EF4-FFF2-40B4-BE49-F238E27FC236}">
                <a16:creationId xmlns:a16="http://schemas.microsoft.com/office/drawing/2014/main" id="{03DFE819-9ED9-46F6-B092-FE76DCC53F0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0501" y="360502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66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Dependencies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18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GUI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Worked with Rami, let him know what buttons I needed for the user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Let him know what I needed the registration/sign in forms to ask the user or returning members</a:t>
            </a:r>
            <a:endParaRPr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Database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Worked with Leonardo to connect to the database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 Store and protect user information</a:t>
            </a:r>
            <a:endParaRPr sz="1400"/>
          </a:p>
        </p:txBody>
      </p:sp>
      <p:pic>
        <p:nvPicPr>
          <p:cNvPr id="210" name="Google Shape;210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97475" y="2605275"/>
            <a:ext cx="3909300" cy="2092460"/>
          </a:xfrm>
          <a:prstGeom prst="rect">
            <a:avLst/>
          </a:prstGeom>
          <a:noFill/>
          <a:ln>
            <a:noFill/>
          </a:ln>
          <a:effectLst>
            <a:outerShdw blurRad="114300" dist="171450" dir="8880000" algn="bl" rotWithShape="0">
              <a:srgbClr val="000000">
                <a:alpha val="70000"/>
              </a:srgbClr>
            </a:outerShdw>
          </a:effectLst>
        </p:spPr>
      </p:pic>
      <p:pic>
        <p:nvPicPr>
          <p:cNvPr id="2" name="Clay_Slides_1-3">
            <a:hlinkClick r:id="" action="ppaction://media"/>
            <a:extLst>
              <a:ext uri="{FF2B5EF4-FFF2-40B4-BE49-F238E27FC236}">
                <a16:creationId xmlns:a16="http://schemas.microsoft.com/office/drawing/2014/main" id="{8D3DCA56-3990-4439-AC8A-DECFF80A2A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08737" y="14627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4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</a:t>
            </a:r>
            <a:endParaRPr/>
          </a:p>
        </p:txBody>
      </p:sp>
      <p:sp>
        <p:nvSpPr>
          <p:cNvPr id="217" name="Google Shape;217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Plans: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Specific hospital searches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Price comparison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Doctor Reviews and Hospital Reviews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etc...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Graphic User Interface: Basic Structure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Main 5 actors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and efficient flow in the website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Common theme throughout the website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Based the website off diagrams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7275" y="955525"/>
            <a:ext cx="2468925" cy="196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97275" y="3018650"/>
            <a:ext cx="2684875" cy="212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UI Slide 2- Rami">
            <a:hlinkClick r:id="" action="ppaction://media"/>
            <a:extLst>
              <a:ext uri="{FF2B5EF4-FFF2-40B4-BE49-F238E27FC236}">
                <a16:creationId xmlns:a16="http://schemas.microsoft.com/office/drawing/2014/main" id="{8235E024-7F10-442D-AC55-DCD35B967B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77800" y="261202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2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Graphic User Interface: Dependencies </a:t>
            </a:r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front ends link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Tags and IDs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Styling choices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2175" y="941525"/>
            <a:ext cx="3291823" cy="2011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52174" y="3039125"/>
            <a:ext cx="3066225" cy="212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UI Slide 3- Rami">
            <a:hlinkClick r:id="" action="ppaction://media"/>
            <a:extLst>
              <a:ext uri="{FF2B5EF4-FFF2-40B4-BE49-F238E27FC236}">
                <a16:creationId xmlns:a16="http://schemas.microsoft.com/office/drawing/2014/main" id="{44B4F831-929B-4C33-897E-49B9D32DEE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11700" y="2342976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6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Synonym System</a:t>
            </a:r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Allows for easier searching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Consolidates various procedure names into more searchable term.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Ex. Allowing carcinoma to show up when cancer is searched.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No noticeable slowdown when searching.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4400" y="1170125"/>
            <a:ext cx="3829050" cy="28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6110400" y="3135300"/>
            <a:ext cx="747000" cy="1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Yes</a:t>
            </a:r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7106950" y="2282850"/>
            <a:ext cx="577800" cy="1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</a:t>
            </a:r>
            <a:endParaRPr/>
          </a:p>
        </p:txBody>
      </p:sp>
      <p:pic>
        <p:nvPicPr>
          <p:cNvPr id="2" name="Synonym_System_(Slide 1)">
            <a:hlinkClick r:id="" action="ppaction://media"/>
            <a:extLst>
              <a:ext uri="{FF2B5EF4-FFF2-40B4-BE49-F238E27FC236}">
                <a16:creationId xmlns:a16="http://schemas.microsoft.com/office/drawing/2014/main" id="{2189CB27-5B82-42CB-A299-F6FB92137A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45024" y="37418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8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Searching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searching for a synonym the search system queries the database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Database for procedures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Seperate Database for hospital info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Searches are fast and reliable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Searches are not case sensitive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61775" y="1068500"/>
            <a:ext cx="4836549" cy="300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earching_(Slide 2)">
            <a:hlinkClick r:id="" action="ppaction://media"/>
            <a:extLst>
              <a:ext uri="{FF2B5EF4-FFF2-40B4-BE49-F238E27FC236}">
                <a16:creationId xmlns:a16="http://schemas.microsoft.com/office/drawing/2014/main" id="{7C55961F-2C75-4487-B130-778AA47A91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1700" y="40888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311700" y="402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Data Insertion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Automatically enters data into database.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Fast and Efficient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Each hospital has a unique ID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One table for all procedures hospitals offer in a county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Easy to update </a:t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1941325"/>
            <a:ext cx="4267200" cy="1838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Data_Insertion_(Slide 3)">
            <a:hlinkClick r:id="" action="ppaction://media"/>
            <a:extLst>
              <a:ext uri="{FF2B5EF4-FFF2-40B4-BE49-F238E27FC236}">
                <a16:creationId xmlns:a16="http://schemas.microsoft.com/office/drawing/2014/main" id="{226F6062-2F16-4738-A878-7E6113805E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1700" y="399102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6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Support</a:t>
            </a:r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Customer Support should be simple for users to find and use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Once a user get to the support page it should be easy to understand.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Customer Support should have a few different types of support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Live Chat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FAQ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Support Tickets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Project Eir has two different types of support that it supports</a:t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1600" y="1517125"/>
            <a:ext cx="4520701" cy="210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1">
            <a:hlinkClick r:id="" action="ppaction://media"/>
            <a:extLst>
              <a:ext uri="{FF2B5EF4-FFF2-40B4-BE49-F238E27FC236}">
                <a16:creationId xmlns:a16="http://schemas.microsoft.com/office/drawing/2014/main" id="{FC5D746C-1375-462D-BA83-D7693AA877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855445" y="368622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Support - Sequence Diagram </a:t>
            </a: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Sequence Diagram of a support ticket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process should be simple to understand and streamlined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Three basic actors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User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Database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Support Personal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All conversation gets saved to the database</a:t>
            </a:r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79200" y="1007763"/>
            <a:ext cx="4556501" cy="370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2">
            <a:hlinkClick r:id="" action="ppaction://media"/>
            <a:extLst>
              <a:ext uri="{FF2B5EF4-FFF2-40B4-BE49-F238E27FC236}">
                <a16:creationId xmlns:a16="http://schemas.microsoft.com/office/drawing/2014/main" id="{0B7AF60C-4FD5-4E4D-812E-CD0E58A4D1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934800" y="344067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5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832</Words>
  <Application>Microsoft Office PowerPoint</Application>
  <PresentationFormat>On-screen Show (16:9)</PresentationFormat>
  <Paragraphs>112</Paragraphs>
  <Slides>21</Slides>
  <Notes>21</Notes>
  <HiddenSlides>0</HiddenSlides>
  <MMClips>22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Arial</vt:lpstr>
      <vt:lpstr>Simple Light</vt:lpstr>
      <vt:lpstr>Project Eir</vt:lpstr>
      <vt:lpstr>Graphic User Interface: Theme</vt:lpstr>
      <vt:lpstr>Graphic User Interface: Basic Structure</vt:lpstr>
      <vt:lpstr>Graphic User Interface: Dependencies </vt:lpstr>
      <vt:lpstr>Synonym System</vt:lpstr>
      <vt:lpstr>Searching </vt:lpstr>
      <vt:lpstr> Data Insertion </vt:lpstr>
      <vt:lpstr>Customer Support</vt:lpstr>
      <vt:lpstr>Customer Support - Sequence Diagram </vt:lpstr>
      <vt:lpstr>Customer Support - Ticket Form </vt:lpstr>
      <vt:lpstr>Customer Support - Ticket Form</vt:lpstr>
      <vt:lpstr>Customer Support - Frequently Asked Questions (FAQ)</vt:lpstr>
      <vt:lpstr>Customer Support - Future Add-ons</vt:lpstr>
      <vt:lpstr>Admin Control</vt:lpstr>
      <vt:lpstr>PowerPoint Presentation</vt:lpstr>
      <vt:lpstr>GDPR Compliance</vt:lpstr>
      <vt:lpstr>CCPA Compliance</vt:lpstr>
      <vt:lpstr>User Management</vt:lpstr>
      <vt:lpstr>Sequence Diagram </vt:lpstr>
      <vt:lpstr>Dependencies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Eir</dc:title>
  <dc:creator>Nex</dc:creator>
  <cp:lastModifiedBy>Taylor Shane Pedretti</cp:lastModifiedBy>
  <cp:revision>1</cp:revision>
  <dcterms:modified xsi:type="dcterms:W3CDTF">2020-03-19T00:20:56Z</dcterms:modified>
</cp:coreProperties>
</file>